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1B6A9-4401-408F-ACAC-E8E8E2F416F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295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8D1-CC94-4126-8C66-1CD8698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35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9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48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6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8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7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62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2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5C31-892B-4775-916B-B25D9756436A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965" y="674639"/>
            <a:ext cx="3321465" cy="667668"/>
          </a:xfrm>
        </p:spPr>
        <p:txBody>
          <a:bodyPr>
            <a:noAutofit/>
          </a:bodyPr>
          <a:lstStyle/>
          <a:p>
            <a:r>
              <a:rPr lang="ja-JP" altLang="en-US" sz="1800" b="1" dirty="0" smtClean="0"/>
              <a:t>　　　　</a:t>
            </a:r>
            <a:r>
              <a:rPr lang="en-US" altLang="ja-JP" sz="1800" b="1" dirty="0" smtClean="0"/>
              <a:t>2023</a:t>
            </a:r>
            <a:r>
              <a:rPr lang="ja-JP" altLang="en-US" sz="1800" b="1" dirty="0" smtClean="0"/>
              <a:t>年度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1800" b="1" dirty="0" smtClean="0"/>
              <a:t>看護師</a:t>
            </a:r>
            <a:r>
              <a:rPr lang="ja-JP" altLang="en-US" sz="1800" b="1" dirty="0"/>
              <a:t>特定</a:t>
            </a:r>
            <a:r>
              <a:rPr lang="ja-JP" altLang="en-US" sz="1800" b="1" dirty="0" smtClean="0"/>
              <a:t>行為研修　選考試験</a:t>
            </a:r>
            <a:r>
              <a:rPr lang="ja-JP" altLang="en-US" sz="1800" b="1" dirty="0"/>
              <a:t>　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506528"/>
              </p:ext>
            </p:extLst>
          </p:nvPr>
        </p:nvGraphicFramePr>
        <p:xfrm>
          <a:off x="208008" y="1599937"/>
          <a:ext cx="4626599" cy="5101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418">
                  <a:extLst>
                    <a:ext uri="{9D8B030D-6E8A-4147-A177-3AD203B41FA5}">
                      <a16:colId xmlns:a16="http://schemas.microsoft.com/office/drawing/2014/main" val="3144497230"/>
                    </a:ext>
                  </a:extLst>
                </a:gridCol>
                <a:gridCol w="3262181">
                  <a:extLst>
                    <a:ext uri="{9D8B030D-6E8A-4147-A177-3AD203B41FA5}">
                      <a16:colId xmlns:a16="http://schemas.microsoft.com/office/drawing/2014/main" val="340493893"/>
                    </a:ext>
                  </a:extLst>
                </a:gridCol>
              </a:tblGrid>
              <a:tr h="4972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試験日</a:t>
                      </a:r>
                      <a:endParaRPr kumimoji="1" lang="ja-JP" altLang="en-US" sz="1400" dirty="0"/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　</a:t>
                      </a:r>
                      <a:endParaRPr kumimoji="1" lang="en-US" altLang="ja-JP" sz="1400" dirty="0" smtClean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3228575938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受験番号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54225055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カナ氏名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98960886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漢字氏名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80513877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所属施設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738715181"/>
                  </a:ext>
                </a:extLst>
              </a:tr>
              <a:tr h="1299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試験内容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①個人面接：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②筆記試験：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③小論文　：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多少時間が前後する場合もありますのでご承知おきください。</a:t>
                      </a:r>
                      <a:endParaRPr kumimoji="1" lang="en-US" altLang="ja-JP" sz="1200" dirty="0" smtClean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623824362"/>
                  </a:ext>
                </a:extLst>
              </a:tr>
              <a:tr h="1299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注意事項</a:t>
                      </a:r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受験当日は受験票と筆記用具を必ず持参してください。</a:t>
                      </a:r>
                    </a:p>
                    <a:p>
                      <a:pPr lvl="0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携帯電話、時計のアラームなどは試験会場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入る前に必ず切ってください。</a:t>
                      </a:r>
                    </a:p>
                    <a:p>
                      <a:pPr lvl="0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試験会場における受験者間の物品の貸借いっさい認めません。</a:t>
                      </a:r>
                    </a:p>
                    <a:p>
                      <a:pPr lvl="0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面接試験までの待機時間は係員から指示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</a:t>
                      </a: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あった部屋で待機ください。面接試験終了までは本大学病院から出ないでください。</a:t>
                      </a:r>
                    </a:p>
                    <a:p>
                      <a:endParaRPr kumimoji="1" lang="en-US" altLang="ja-JP" sz="1100" dirty="0" smtClean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93982738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" y="-4355"/>
            <a:ext cx="1170834" cy="13160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900" dirty="0" smtClean="0"/>
          </a:p>
          <a:p>
            <a:r>
              <a:rPr lang="ja-JP" altLang="en-US" sz="900" dirty="0" smtClean="0"/>
              <a:t>履歴書と同じ写真を貼付</a:t>
            </a:r>
            <a:endParaRPr lang="ja-JP" altLang="ja-JP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374" y="0"/>
            <a:ext cx="74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顔写真　</a:t>
            </a:r>
            <a:endParaRPr lang="en-US" altLang="ja-JP" sz="1100" dirty="0" smtClean="0"/>
          </a:p>
          <a:p>
            <a:endParaRPr lang="en-US" altLang="ja-JP" sz="13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9202" y="149619"/>
            <a:ext cx="96520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/>
              <a:t>様式</a:t>
            </a:r>
            <a:r>
              <a:rPr lang="en-US" altLang="ja-JP" sz="1950" dirty="0"/>
              <a:t>5</a:t>
            </a:r>
            <a:endParaRPr lang="ja-JP" altLang="en-US" sz="195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4956561" y="116866"/>
            <a:ext cx="0" cy="64633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335241" y="116866"/>
            <a:ext cx="1107996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/>
              <a:t>受験票</a:t>
            </a:r>
            <a:endParaRPr lang="ja-JP" altLang="en-US" sz="24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469886" y="735897"/>
            <a:ext cx="2434138" cy="4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167" b="1" dirty="0" smtClean="0"/>
              <a:t>大学敷地案内図</a:t>
            </a:r>
            <a:endParaRPr lang="ja-JP" altLang="en-US" sz="2167" b="1" dirty="0"/>
          </a:p>
        </p:txBody>
      </p:sp>
      <p:pic>
        <p:nvPicPr>
          <p:cNvPr id="18" name="Picture 2" descr="http://www.marianna-u.ac.jp/mns/images/detail-map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18" y="1460099"/>
            <a:ext cx="4385634" cy="460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6016239" y="6072511"/>
            <a:ext cx="299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詳細は大学</a:t>
            </a:r>
            <a:r>
              <a:rPr kumimoji="1" lang="en-US" altLang="ja-JP" sz="1400" dirty="0" smtClean="0"/>
              <a:t>HP</a:t>
            </a:r>
            <a:r>
              <a:rPr kumimoji="1" lang="ja-JP" altLang="en-US" sz="1400" dirty="0" smtClean="0"/>
              <a:t>を参照ください。</a:t>
            </a:r>
            <a:endParaRPr kumimoji="1" lang="ja-JP" altLang="en-US" sz="1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787563"/>
              </p:ext>
            </p:extLst>
          </p:nvPr>
        </p:nvGraphicFramePr>
        <p:xfrm>
          <a:off x="204186" y="2494626"/>
          <a:ext cx="4598633" cy="1145220"/>
        </p:xfrm>
        <a:graphic>
          <a:graphicData uri="http://schemas.openxmlformats.org/drawingml/2006/table">
            <a:tbl>
              <a:tblPr/>
              <a:tblGrid>
                <a:gridCol w="4598633">
                  <a:extLst>
                    <a:ext uri="{9D8B030D-6E8A-4147-A177-3AD203B41FA5}">
                      <a16:colId xmlns:a16="http://schemas.microsoft.com/office/drawing/2014/main" val="2611603135"/>
                    </a:ext>
                  </a:extLst>
                </a:gridCol>
              </a:tblGrid>
              <a:tr h="11452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34306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31311" y="1332623"/>
            <a:ext cx="173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※</a:t>
            </a:r>
            <a:r>
              <a:rPr kumimoji="1" lang="ja-JP" altLang="en-US" sz="1200" b="1" dirty="0" smtClean="0"/>
              <a:t>太枠のみ記載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4109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161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　　　　2023年度 看護師特定行為研修　選考試験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　看護師特定行為研修　受験票</dc:title>
  <dc:creator>鷹野 郁与</dc:creator>
  <cp:lastModifiedBy>tokutei1</cp:lastModifiedBy>
  <cp:revision>19</cp:revision>
  <cp:lastPrinted>2020-09-15T06:11:43Z</cp:lastPrinted>
  <dcterms:created xsi:type="dcterms:W3CDTF">2020-09-15T02:33:37Z</dcterms:created>
  <dcterms:modified xsi:type="dcterms:W3CDTF">2022-06-03T00:31:17Z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