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906000" cy="6858000" type="A4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1B6A9-4401-408F-ACAC-E8E8E2F416F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2475" y="841375"/>
            <a:ext cx="3282950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C8D1-CC94-4126-8C66-1CD86982D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35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9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89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48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6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68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73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71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62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62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13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3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37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2965" y="755400"/>
            <a:ext cx="3321465" cy="667668"/>
          </a:xfrm>
        </p:spPr>
        <p:txBody>
          <a:bodyPr>
            <a:noAutofit/>
          </a:bodyPr>
          <a:lstStyle/>
          <a:p>
            <a:r>
              <a:rPr lang="ja-JP" altLang="en-US" sz="1800" b="1" dirty="0"/>
              <a:t>　　　　</a:t>
            </a:r>
            <a:r>
              <a:rPr lang="en-US" altLang="ja-JP" sz="1800" b="1" dirty="0"/>
              <a:t>2027</a:t>
            </a:r>
            <a:r>
              <a:rPr lang="ja-JP" altLang="en-US" sz="1800" b="1" dirty="0"/>
              <a:t>年度</a:t>
            </a:r>
            <a:br>
              <a:rPr lang="en-US" altLang="ja-JP" sz="1800" b="1" dirty="0"/>
            </a:br>
            <a:r>
              <a:rPr lang="ja-JP" altLang="en-US" sz="1800" b="1" dirty="0"/>
              <a:t>看護師特定行為研修　選考試験　</a:t>
            </a: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426404"/>
              </p:ext>
            </p:extLst>
          </p:nvPr>
        </p:nvGraphicFramePr>
        <p:xfrm>
          <a:off x="208008" y="1599937"/>
          <a:ext cx="4626599" cy="49877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4418">
                  <a:extLst>
                    <a:ext uri="{9D8B030D-6E8A-4147-A177-3AD203B41FA5}">
                      <a16:colId xmlns:a16="http://schemas.microsoft.com/office/drawing/2014/main" val="3144497230"/>
                    </a:ext>
                  </a:extLst>
                </a:gridCol>
                <a:gridCol w="3262181">
                  <a:extLst>
                    <a:ext uri="{9D8B030D-6E8A-4147-A177-3AD203B41FA5}">
                      <a16:colId xmlns:a16="http://schemas.microsoft.com/office/drawing/2014/main" val="340493893"/>
                    </a:ext>
                  </a:extLst>
                </a:gridCol>
              </a:tblGrid>
              <a:tr h="3039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領域別パッケージコース</a:t>
                      </a:r>
                    </a:p>
                  </a:txBody>
                  <a:tcPr marL="99060" marR="99060" marT="49530" marB="4953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□集中治療　□救急　　□循環器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□外科術後病棟管理　　□麻酔管理　　　　□在宅・慢性期　　　　□腎臓・透析</a:t>
                      </a:r>
                      <a:endParaRPr kumimoji="1" lang="en-US" altLang="ja-JP" sz="1400" dirty="0"/>
                    </a:p>
                  </a:txBody>
                  <a:tcPr marL="99060" marR="99060" marT="49530" marB="49530" anchor="ctr"/>
                </a:tc>
                <a:extLst>
                  <a:ext uri="{0D108BD9-81ED-4DB2-BD59-A6C34878D82A}">
                    <a16:rowId xmlns:a16="http://schemas.microsoft.com/office/drawing/2014/main" val="4119373024"/>
                  </a:ext>
                </a:extLst>
              </a:tr>
              <a:tr h="4972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試験日</a:t>
                      </a:r>
                    </a:p>
                  </a:txBody>
                  <a:tcPr marL="99060" marR="99060" marT="49530" marB="495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/>
                        <a:t>年　　月　　日</a:t>
                      </a:r>
                      <a:r>
                        <a:rPr kumimoji="1" lang="ja-JP" altLang="en-US" sz="1400" dirty="0"/>
                        <a:t>（　）　</a:t>
                      </a:r>
                      <a:endParaRPr kumimoji="1" lang="en-US" altLang="ja-JP" sz="1400" dirty="0"/>
                    </a:p>
                  </a:txBody>
                  <a:tcPr marL="99060" marR="99060" marT="49530" marB="49530" anchor="ctr"/>
                </a:tc>
                <a:extLst>
                  <a:ext uri="{0D108BD9-81ED-4DB2-BD59-A6C34878D82A}">
                    <a16:rowId xmlns:a16="http://schemas.microsoft.com/office/drawing/2014/main" val="3228575938"/>
                  </a:ext>
                </a:extLst>
              </a:tr>
              <a:tr h="390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受験番号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254225055"/>
                  </a:ext>
                </a:extLst>
              </a:tr>
              <a:tr h="3823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カナ氏名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398960886"/>
                  </a:ext>
                </a:extLst>
              </a:tr>
              <a:tr h="3823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漢字氏名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180513877"/>
                  </a:ext>
                </a:extLst>
              </a:tr>
              <a:tr h="3823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所属施設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3738715181"/>
                  </a:ext>
                </a:extLst>
              </a:tr>
              <a:tr h="9134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試験内容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①筆記試験：　　　～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②個人面接：　　　～　</a:t>
                      </a:r>
                      <a:endParaRPr kumimoji="1" lang="en-US" altLang="ja-JP" sz="1400" dirty="0"/>
                    </a:p>
                    <a:p>
                      <a:r>
                        <a:rPr kumimoji="1" lang="en-US" altLang="ja-JP" sz="1200" dirty="0"/>
                        <a:t>※</a:t>
                      </a:r>
                      <a:r>
                        <a:rPr kumimoji="1" lang="ja-JP" altLang="en-US" sz="1200" dirty="0"/>
                        <a:t>多少時間が前後する場合もありますのでご承知おきください。</a:t>
                      </a:r>
                      <a:endParaRPr kumimoji="1" lang="en-US" altLang="ja-JP" sz="12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3623824362"/>
                  </a:ext>
                </a:extLst>
              </a:tr>
              <a:tr h="12999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注意事項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受験当日は受験票を必ず持参してください。</a:t>
                      </a:r>
                    </a:p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②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携帯電話などは試験会場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に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入る前に必ず切ってください。</a:t>
                      </a:r>
                    </a:p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③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面接試験までの待機時間は係員から指示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の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あった部屋で待機ください。面接試験終了までは本大学病院から出ないでください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kumimoji="1" lang="ja-JP" altLang="ja-JP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939827383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" y="-4355"/>
            <a:ext cx="1170834" cy="13160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900" dirty="0"/>
          </a:p>
          <a:p>
            <a:r>
              <a:rPr lang="ja-JP" altLang="en-US" sz="900" dirty="0"/>
              <a:t>履歴書と同じ写真を貼付</a:t>
            </a:r>
            <a:endParaRPr lang="ja-JP" altLang="ja-JP" sz="9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6374" y="0"/>
            <a:ext cx="745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顔写真　</a:t>
            </a:r>
            <a:endParaRPr lang="en-US" altLang="ja-JP" sz="1100" dirty="0"/>
          </a:p>
          <a:p>
            <a:endParaRPr lang="en-US" altLang="ja-JP" sz="13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19202" y="149619"/>
            <a:ext cx="96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様式</a:t>
            </a:r>
            <a:r>
              <a:rPr lang="en-US" altLang="ja-JP" sz="1400" dirty="0"/>
              <a:t>6-2</a:t>
            </a:r>
            <a:endParaRPr lang="ja-JP" altLang="en-US" sz="1400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4956561" y="116866"/>
            <a:ext cx="0" cy="64633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2335241" y="116866"/>
            <a:ext cx="1107996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/>
              <a:t>受験票</a:t>
            </a:r>
            <a:endParaRPr lang="ja-JP" altLang="en-US" sz="2400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469886" y="735897"/>
            <a:ext cx="2434138" cy="464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167" b="1" dirty="0"/>
              <a:t>大学敷地案内図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16239" y="6072511"/>
            <a:ext cx="299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詳細は大学</a:t>
            </a:r>
            <a:r>
              <a:rPr kumimoji="1" lang="en-US" altLang="ja-JP" sz="1400" dirty="0"/>
              <a:t>HP</a:t>
            </a:r>
            <a:r>
              <a:rPr kumimoji="1" lang="ja-JP" altLang="en-US" sz="1400" dirty="0"/>
              <a:t>を参照ください。</a:t>
            </a:r>
          </a:p>
        </p:txBody>
      </p:sp>
      <p:pic>
        <p:nvPicPr>
          <p:cNvPr id="4" name="図 3" descr="大学周辺マップ">
            <a:extLst>
              <a:ext uri="{FF2B5EF4-FFF2-40B4-BE49-F238E27FC236}">
                <a16:creationId xmlns:a16="http://schemas.microsoft.com/office/drawing/2014/main" id="{0E605B04-B5A8-571E-C1BB-E41B103C7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995" y="1670269"/>
            <a:ext cx="4196963" cy="37436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4109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158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　　　　2027年度 看護師特定行為研修　選考試験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2021年度　看護師特定行為研修　受験票</dc:title>
  <dc:creator>鷹野 郁与</dc:creator>
  <cp:lastModifiedBy>郁与 鷹野</cp:lastModifiedBy>
  <cp:revision>26</cp:revision>
  <cp:lastPrinted>2026-04-17T01:20:00Z</cp:lastPrinted>
  <dcterms:created xsi:type="dcterms:W3CDTF">2020-09-15T02:33:37Z</dcterms:created>
  <dcterms:modified xsi:type="dcterms:W3CDTF">2026-05-25T00:52:38Z</dcterms:modified>
</cp:coreProperties>
</file>